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09" r:id="rId7"/>
    <p:sldId id="310" r:id="rId8"/>
    <p:sldId id="311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57.png"/><Relationship Id="rId39" Type="http://schemas.openxmlformats.org/officeDocument/2006/relationships/image" Target="../media/image108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0" Type="http://schemas.openxmlformats.org/officeDocument/2006/relationships/image" Target="../media/image90.png"/><Relationship Id="rId41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57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95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7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96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97.png"/><Relationship Id="rId5" Type="http://schemas.openxmlformats.org/officeDocument/2006/relationships/image" Target="../media/image152.png"/><Relationship Id="rId15" Type="http://schemas.openxmlformats.org/officeDocument/2006/relationships/image" Target="../media/image160.png"/><Relationship Id="rId10" Type="http://schemas.openxmlformats.org/officeDocument/2006/relationships/image" Target="../media/image9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159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42" Type="http://schemas.openxmlformats.org/officeDocument/2006/relationships/image" Target="../media/image207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5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0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5.png"/><Relationship Id="rId26" Type="http://schemas.openxmlformats.org/officeDocument/2006/relationships/image" Target="../media/image161.png"/><Relationship Id="rId39" Type="http://schemas.openxmlformats.org/officeDocument/2006/relationships/image" Target="../media/image244.png"/><Relationship Id="rId21" Type="http://schemas.openxmlformats.org/officeDocument/2006/relationships/image" Target="../media/image228.png"/><Relationship Id="rId34" Type="http://schemas.openxmlformats.org/officeDocument/2006/relationships/image" Target="../media/image240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5.png"/><Relationship Id="rId41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1.png"/><Relationship Id="rId32" Type="http://schemas.openxmlformats.org/officeDocument/2006/relationships/image" Target="../media/image238.png"/><Relationship Id="rId37" Type="http://schemas.openxmlformats.org/officeDocument/2006/relationships/image" Target="../media/image162.png"/><Relationship Id="rId40" Type="http://schemas.openxmlformats.org/officeDocument/2006/relationships/image" Target="../media/image245.png"/><Relationship Id="rId5" Type="http://schemas.openxmlformats.org/officeDocument/2006/relationships/image" Target="../media/image213.png"/><Relationship Id="rId15" Type="http://schemas.openxmlformats.org/officeDocument/2006/relationships/image" Target="../media/image160.png"/><Relationship Id="rId23" Type="http://schemas.openxmlformats.org/officeDocument/2006/relationships/image" Target="../media/image230.pn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10" Type="http://schemas.openxmlformats.org/officeDocument/2006/relationships/image" Target="../media/image218.png"/><Relationship Id="rId19" Type="http://schemas.openxmlformats.org/officeDocument/2006/relationships/image" Target="../media/image226.png"/><Relationship Id="rId31" Type="http://schemas.openxmlformats.org/officeDocument/2006/relationships/image" Target="../media/image237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29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1.png"/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12" Type="http://schemas.openxmlformats.org/officeDocument/2006/relationships/image" Target="../media/image220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33" Type="http://schemas.openxmlformats.org/officeDocument/2006/relationships/image" Target="../media/image239.png"/><Relationship Id="rId38" Type="http://schemas.openxmlformats.org/officeDocument/2006/relationships/image" Target="../media/image2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155.png"/><Relationship Id="rId4" Type="http://schemas.openxmlformats.org/officeDocument/2006/relationships/image" Target="../media/image249.png"/><Relationship Id="rId9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154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63.png"/><Relationship Id="rId7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31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8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872" y="4582632"/>
            <a:ext cx="1509880" cy="1791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78" y="4660194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88" y="2538687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DF56BD-181A-7A3E-1400-7E0D48C8F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5" y="1523397"/>
            <a:ext cx="2867672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880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64782</TotalTime>
  <Words>717</Words>
  <Application>Microsoft Office PowerPoint</Application>
  <PresentationFormat>Widescreen</PresentationFormat>
  <Paragraphs>128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238</cp:revision>
  <dcterms:created xsi:type="dcterms:W3CDTF">2023-07-26T17:49:20Z</dcterms:created>
  <dcterms:modified xsi:type="dcterms:W3CDTF">2025-03-04T21:48:07Z</dcterms:modified>
</cp:coreProperties>
</file>